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75462" cy="824630"/>
          </a:xfrm>
          <a:custGeom>
            <a:avLst/>
            <a:gdLst/>
            <a:ahLst/>
            <a:cxnLst/>
            <a:rect r="r" b="b" t="t" l="l"/>
            <a:pathLst>
              <a:path h="824630" w="675462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11642">
            <a:off x="11120480" y="1055557"/>
            <a:ext cx="10443683" cy="8487866"/>
          </a:xfrm>
          <a:custGeom>
            <a:avLst/>
            <a:gdLst/>
            <a:ahLst/>
            <a:cxnLst/>
            <a:rect r="r" b="b" t="t" l="l"/>
            <a:pathLst>
              <a:path h="8487866" w="10443683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8441" y="9258300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377960"/>
            <a:ext cx="8544752" cy="159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26"/>
              </a:lnSpc>
            </a:pPr>
            <a:r>
              <a:rPr lang="en-US" sz="12047">
                <a:solidFill>
                  <a:srgbClr val="004AAD"/>
                </a:solidFill>
                <a:latin typeface="Montserrat Classic Bold"/>
              </a:rPr>
              <a:t>9/11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92778"/>
            <a:ext cx="13504068" cy="258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47"/>
              </a:lnSpc>
            </a:pPr>
            <a:r>
              <a:rPr lang="en-US" sz="10047">
                <a:solidFill>
                  <a:srgbClr val="2BB4D4"/>
                </a:solidFill>
                <a:latin typeface="Montserrat Classic Bold"/>
              </a:rPr>
              <a:t>A 2D SHOOTING GAME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4162" y="1050375"/>
            <a:ext cx="5131063" cy="69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64"/>
              </a:lnSpc>
            </a:pPr>
            <a:r>
              <a:rPr lang="en-US" sz="4045">
                <a:solidFill>
                  <a:srgbClr val="004AAD"/>
                </a:solidFill>
                <a:latin typeface="Montserrat Classic Bold Italics"/>
              </a:rPr>
              <a:t>Computer Graphics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0199" y="8036725"/>
            <a:ext cx="743112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4AAD"/>
                </a:solidFill>
                <a:latin typeface="Montserrat Classic Bold"/>
              </a:rPr>
              <a:t>Syed Zain Asif (172)</a:t>
            </a:r>
          </a:p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4AAD"/>
                </a:solidFill>
                <a:latin typeface="Montserrat Classic Bold"/>
              </a:rPr>
              <a:t>Muhammad Amas(077)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4052117" y="-737535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71389" y="2472397"/>
            <a:ext cx="10247710" cy="9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This block defines global variables and constants used throughout the program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01858" y="2788137"/>
            <a:ext cx="9559620" cy="7498863"/>
          </a:xfrm>
          <a:custGeom>
            <a:avLst/>
            <a:gdLst/>
            <a:ahLst/>
            <a:cxnLst/>
            <a:rect r="r" b="b" t="t" l="l"/>
            <a:pathLst>
              <a:path h="7498863" w="9559620">
                <a:moveTo>
                  <a:pt x="0" y="0"/>
                </a:moveTo>
                <a:lnTo>
                  <a:pt x="9559619" y="0"/>
                </a:lnTo>
                <a:lnTo>
                  <a:pt x="9559619" y="7498863"/>
                </a:lnTo>
                <a:lnTo>
                  <a:pt x="0" y="74988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35244"/>
            <a:ext cx="18288000" cy="92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</a:pPr>
            <a:r>
              <a:rPr lang="en-US" sz="6900">
                <a:solidFill>
                  <a:srgbClr val="004AAD"/>
                </a:solidFill>
                <a:latin typeface="Montserrat Classic Bold"/>
              </a:rPr>
              <a:t>GLOBAL VARIABLE DECLARATIONS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741039" y="4054525"/>
            <a:ext cx="1475610" cy="665240"/>
          </a:xfrm>
          <a:custGeom>
            <a:avLst/>
            <a:gdLst/>
            <a:ahLst/>
            <a:cxnLst/>
            <a:rect r="r" b="b" t="t" l="l"/>
            <a:pathLst>
              <a:path h="665240" w="1475610">
                <a:moveTo>
                  <a:pt x="1475610" y="0"/>
                </a:moveTo>
                <a:lnTo>
                  <a:pt x="0" y="0"/>
                </a:lnTo>
                <a:lnTo>
                  <a:pt x="0" y="665241"/>
                </a:lnTo>
                <a:lnTo>
                  <a:pt x="1475610" y="665241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41039" y="7147495"/>
            <a:ext cx="1475610" cy="665240"/>
          </a:xfrm>
          <a:custGeom>
            <a:avLst/>
            <a:gdLst/>
            <a:ahLst/>
            <a:cxnLst/>
            <a:rect r="r" b="b" t="t" l="l"/>
            <a:pathLst>
              <a:path h="665240" w="1475610">
                <a:moveTo>
                  <a:pt x="1475610" y="0"/>
                </a:moveTo>
                <a:lnTo>
                  <a:pt x="0" y="0"/>
                </a:lnTo>
                <a:lnTo>
                  <a:pt x="0" y="665241"/>
                </a:lnTo>
                <a:lnTo>
                  <a:pt x="1475610" y="665241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130231"/>
            <a:ext cx="9144000" cy="6826060"/>
          </a:xfrm>
          <a:custGeom>
            <a:avLst/>
            <a:gdLst/>
            <a:ahLst/>
            <a:cxnLst/>
            <a:rect r="r" b="b" t="t" l="l"/>
            <a:pathLst>
              <a:path h="6826060" w="9144000">
                <a:moveTo>
                  <a:pt x="0" y="0"/>
                </a:moveTo>
                <a:lnTo>
                  <a:pt x="9144000" y="0"/>
                </a:lnTo>
                <a:lnTo>
                  <a:pt x="9144000" y="6826059"/>
                </a:lnTo>
                <a:lnTo>
                  <a:pt x="0" y="6826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13688" y="3598158"/>
            <a:ext cx="4906787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This block defines the myInit function, responsible for initializing OpenGL settings.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3688" y="6438716"/>
            <a:ext cx="4906787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It sets the clear color, enables alpha testing, and configures the projection matrix for rendering.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52525"/>
            <a:ext cx="11323813" cy="92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</a:pPr>
            <a:r>
              <a:rPr lang="en-US" sz="6900">
                <a:solidFill>
                  <a:srgbClr val="004AAD"/>
                </a:solidFill>
                <a:latin typeface="Montserrat Classic Bold"/>
              </a:rPr>
              <a:t>MYINIT FUNCTION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08728">
            <a:off x="6461224" y="-4582532"/>
            <a:ext cx="15887340" cy="15887340"/>
          </a:xfrm>
          <a:custGeom>
            <a:avLst/>
            <a:gdLst/>
            <a:ahLst/>
            <a:cxnLst/>
            <a:rect r="r" b="b" t="t" l="l"/>
            <a:pathLst>
              <a:path h="15887340" w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48401">
            <a:off x="15297701" y="384797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4898" y="3005083"/>
            <a:ext cx="10889454" cy="618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4010" indent="-277005" lvl="1">
              <a:lnSpc>
                <a:spcPts val="4105"/>
              </a:lnSpc>
              <a:buFont typeface="Arial"/>
              <a:buChar char="•"/>
            </a:pPr>
            <a:r>
              <a:rPr lang="en-US" sz="2566">
                <a:solidFill>
                  <a:srgbClr val="2E2E2E"/>
                </a:solidFill>
                <a:latin typeface="Montserrat Classic"/>
              </a:rPr>
              <a:t>The display function handles rendering the game's graphics.</a:t>
            </a:r>
          </a:p>
          <a:p>
            <a:pPr>
              <a:lnSpc>
                <a:spcPts val="4105"/>
              </a:lnSpc>
            </a:pPr>
          </a:p>
          <a:p>
            <a:pPr marL="554010" indent="-277005" lvl="1">
              <a:lnSpc>
                <a:spcPts val="4105"/>
              </a:lnSpc>
              <a:buFont typeface="Arial"/>
              <a:buChar char="•"/>
            </a:pPr>
            <a:r>
              <a:rPr lang="en-US" sz="2566">
                <a:solidFill>
                  <a:srgbClr val="2E2E2E"/>
                </a:solidFill>
                <a:latin typeface="Montserrat Classic"/>
              </a:rPr>
              <a:t>It begins by clearing the screen and setting up the viewport.</a:t>
            </a:r>
          </a:p>
          <a:p>
            <a:pPr>
              <a:lnSpc>
                <a:spcPts val="4105"/>
              </a:lnSpc>
            </a:pPr>
          </a:p>
          <a:p>
            <a:pPr marL="554010" indent="-277005" lvl="1">
              <a:lnSpc>
                <a:spcPts val="4105"/>
              </a:lnSpc>
              <a:buFont typeface="Arial"/>
              <a:buChar char="•"/>
            </a:pPr>
            <a:r>
              <a:rPr lang="en-US" sz="2566">
                <a:solidFill>
                  <a:srgbClr val="2E2E2E"/>
                </a:solidFill>
                <a:latin typeface="Montserrat Classic"/>
              </a:rPr>
              <a:t>Textures are enabled and mapped onto polygons to create the game's visuals</a:t>
            </a:r>
          </a:p>
          <a:p>
            <a:pPr>
              <a:lnSpc>
                <a:spcPts val="4105"/>
              </a:lnSpc>
            </a:pPr>
            <a:r>
              <a:rPr lang="en-US" sz="2566">
                <a:solidFill>
                  <a:srgbClr val="2E2E2E"/>
                </a:solidFill>
                <a:latin typeface="Montserrat Classic"/>
              </a:rPr>
              <a:t>.</a:t>
            </a:r>
          </a:p>
          <a:p>
            <a:pPr marL="554010" indent="-277005" lvl="1">
              <a:lnSpc>
                <a:spcPts val="4105"/>
              </a:lnSpc>
              <a:buFont typeface="Arial"/>
              <a:buChar char="•"/>
            </a:pPr>
            <a:r>
              <a:rPr lang="en-US" sz="2566">
                <a:solidFill>
                  <a:srgbClr val="2E2E2E"/>
                </a:solidFill>
                <a:latin typeface="Montserrat Classic"/>
              </a:rPr>
              <a:t>Lines are drawn to represent certain elements.</a:t>
            </a:r>
          </a:p>
          <a:p>
            <a:pPr>
              <a:lnSpc>
                <a:spcPts val="4105"/>
              </a:lnSpc>
            </a:pPr>
          </a:p>
          <a:p>
            <a:pPr marL="554010" indent="-277005" lvl="1">
              <a:lnSpc>
                <a:spcPts val="4105"/>
              </a:lnSpc>
              <a:buFont typeface="Arial"/>
              <a:buChar char="•"/>
            </a:pPr>
            <a:r>
              <a:rPr lang="en-US" sz="2566">
                <a:solidFill>
                  <a:srgbClr val="2E2E2E"/>
                </a:solidFill>
                <a:latin typeface="Montserrat Classic"/>
              </a:rPr>
              <a:t>Conditional rendering of objects like bullets and special items is also included.</a:t>
            </a:r>
          </a:p>
          <a:p>
            <a:pPr>
              <a:lnSpc>
                <a:spcPts val="4105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1082301">
            <a:off x="-5072607" y="6650746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50877" y="7624"/>
            <a:ext cx="5263897" cy="10279376"/>
          </a:xfrm>
          <a:custGeom>
            <a:avLst/>
            <a:gdLst/>
            <a:ahLst/>
            <a:cxnLst/>
            <a:rect r="r" b="b" t="t" l="l"/>
            <a:pathLst>
              <a:path h="10279376" w="5263897">
                <a:moveTo>
                  <a:pt x="0" y="0"/>
                </a:moveTo>
                <a:lnTo>
                  <a:pt x="5263897" y="0"/>
                </a:lnTo>
                <a:lnTo>
                  <a:pt x="5263897" y="10279376"/>
                </a:lnTo>
                <a:lnTo>
                  <a:pt x="0" y="102793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4898" y="764378"/>
            <a:ext cx="4996390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</a:pPr>
            <a:r>
              <a:rPr lang="en-US" sz="6900">
                <a:solidFill>
                  <a:srgbClr val="004AAD"/>
                </a:solidFill>
                <a:latin typeface="Montserrat Classic Bold"/>
              </a:rPr>
              <a:t>DISPLAY FUNCTION: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65529" y="2977967"/>
            <a:ext cx="10222471" cy="7091167"/>
          </a:xfrm>
          <a:custGeom>
            <a:avLst/>
            <a:gdLst/>
            <a:ahLst/>
            <a:cxnLst/>
            <a:rect r="r" b="b" t="t" l="l"/>
            <a:pathLst>
              <a:path h="7091167" w="10222471">
                <a:moveTo>
                  <a:pt x="0" y="0"/>
                </a:moveTo>
                <a:lnTo>
                  <a:pt x="10222471" y="0"/>
                </a:lnTo>
                <a:lnTo>
                  <a:pt x="10222471" y="7091167"/>
                </a:lnTo>
                <a:lnTo>
                  <a:pt x="0" y="7091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7350" y="945144"/>
            <a:ext cx="9855294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</a:pPr>
            <a:r>
              <a:rPr lang="en-US" sz="6900">
                <a:solidFill>
                  <a:srgbClr val="004AAD"/>
                </a:solidFill>
                <a:latin typeface="Montserrat Classic Bold"/>
              </a:rPr>
              <a:t>MYTIMER FUNCTION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7350" y="2578535"/>
            <a:ext cx="7098475" cy="502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3449" indent="-271725" lvl="1">
              <a:lnSpc>
                <a:spcPts val="4027"/>
              </a:lnSpc>
              <a:buFont typeface="Arial"/>
              <a:buChar char="•"/>
            </a:pPr>
            <a:r>
              <a:rPr lang="en-US" sz="2517">
                <a:solidFill>
                  <a:srgbClr val="2E2E2E"/>
                </a:solidFill>
                <a:latin typeface="Montserrat Classic"/>
              </a:rPr>
              <a:t>The myTimer function is responsible for managing animations and updates.</a:t>
            </a:r>
          </a:p>
          <a:p>
            <a:pPr>
              <a:lnSpc>
                <a:spcPts val="4027"/>
              </a:lnSpc>
            </a:pPr>
          </a:p>
          <a:p>
            <a:pPr marL="543449" indent="-271725" lvl="1">
              <a:lnSpc>
                <a:spcPts val="4027"/>
              </a:lnSpc>
              <a:buFont typeface="Arial"/>
              <a:buChar char="•"/>
            </a:pPr>
            <a:r>
              <a:rPr lang="en-US" sz="2517">
                <a:solidFill>
                  <a:srgbClr val="2E2E2E"/>
                </a:solidFill>
                <a:latin typeface="Montserrat Classic"/>
              </a:rPr>
              <a:t>It handles the movement of the bullet, including its trajectory and collision detection.</a:t>
            </a:r>
          </a:p>
          <a:p>
            <a:pPr>
              <a:lnSpc>
                <a:spcPts val="4027"/>
              </a:lnSpc>
            </a:pPr>
          </a:p>
          <a:p>
            <a:pPr marL="543449" indent="-271725" lvl="1">
              <a:lnSpc>
                <a:spcPts val="4027"/>
              </a:lnSpc>
              <a:buFont typeface="Arial"/>
              <a:buChar char="•"/>
            </a:pPr>
            <a:r>
              <a:rPr lang="en-US" sz="2517">
                <a:solidFill>
                  <a:srgbClr val="2E2E2E"/>
                </a:solidFill>
                <a:latin typeface="Montserrat Classic"/>
              </a:rPr>
              <a:t>It also triggers the display function to refresh the screen.</a:t>
            </a:r>
          </a:p>
          <a:p>
            <a:pPr>
              <a:lnSpc>
                <a:spcPts val="402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091231"/>
            <a:ext cx="7204099" cy="451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The myKeyboard function manages keyboard input.</a:t>
            </a:r>
          </a:p>
          <a:p>
            <a:pPr>
              <a:lnSpc>
                <a:spcPts val="3999"/>
              </a:lnSpc>
            </a:pP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It responds to key presses, including 'r' for refresh and the 'Enter' key for firing.</a:t>
            </a:r>
          </a:p>
          <a:p>
            <a:pPr>
              <a:lnSpc>
                <a:spcPts val="3999"/>
              </a:lnSpc>
            </a:pP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Depending on the key pressed, it updates game variables and triggers actions.</a:t>
            </a:r>
          </a:p>
          <a:p>
            <a:pPr>
              <a:lnSpc>
                <a:spcPts val="399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true" flipV="false" rot="8243363">
            <a:off x="-1355616" y="725899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84843" y="2263253"/>
            <a:ext cx="8640768" cy="6262882"/>
          </a:xfrm>
          <a:custGeom>
            <a:avLst/>
            <a:gdLst/>
            <a:ahLst/>
            <a:cxnLst/>
            <a:rect r="r" b="b" t="t" l="l"/>
            <a:pathLst>
              <a:path h="6262882" w="8640768">
                <a:moveTo>
                  <a:pt x="0" y="0"/>
                </a:moveTo>
                <a:lnTo>
                  <a:pt x="8640768" y="0"/>
                </a:lnTo>
                <a:lnTo>
                  <a:pt x="8640768" y="6262882"/>
                </a:lnTo>
                <a:lnTo>
                  <a:pt x="0" y="6262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3515" y="876414"/>
            <a:ext cx="1233171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</a:pPr>
            <a:r>
              <a:rPr lang="en-US" sz="6900">
                <a:solidFill>
                  <a:srgbClr val="004AAD"/>
                </a:solidFill>
                <a:latin typeface="Montserrat Classic Bold"/>
              </a:rPr>
              <a:t>MYKEYBOARD FUNCTION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3987423">
            <a:off x="12625695" y="7261552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60151" y="1816350"/>
            <a:ext cx="7479873" cy="8093985"/>
          </a:xfrm>
          <a:custGeom>
            <a:avLst/>
            <a:gdLst/>
            <a:ahLst/>
            <a:cxnLst/>
            <a:rect r="r" b="b" t="t" l="l"/>
            <a:pathLst>
              <a:path h="8093985" w="7479873">
                <a:moveTo>
                  <a:pt x="0" y="0"/>
                </a:moveTo>
                <a:lnTo>
                  <a:pt x="7479873" y="0"/>
                </a:lnTo>
                <a:lnTo>
                  <a:pt x="7479873" y="8093984"/>
                </a:lnTo>
                <a:lnTo>
                  <a:pt x="0" y="8093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5589" y="888615"/>
            <a:ext cx="13242708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</a:pPr>
            <a:r>
              <a:rPr lang="en-US" sz="6900">
                <a:solidFill>
                  <a:srgbClr val="004AAD"/>
                </a:solidFill>
                <a:latin typeface="Montserrat Classic Bold"/>
              </a:rPr>
              <a:t>MYSPECIALKEYS FUNCTION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08997"/>
            <a:ext cx="7612039" cy="337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E2E2E"/>
                </a:solidFill>
                <a:latin typeface="Montserrat Classic"/>
              </a:rPr>
              <a:t>The mySpecialKeys function handles special keys, like the arrow keys.</a:t>
            </a:r>
          </a:p>
          <a:p>
            <a:pPr>
              <a:lnSpc>
                <a:spcPts val="3840"/>
              </a:lnSpc>
            </a:pPr>
          </a:p>
          <a:p>
            <a:pPr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2E2E2E"/>
                </a:solidFill>
                <a:latin typeface="Montserrat Classic"/>
              </a:rPr>
              <a:t>It responds to arrow key presses for controlling certain aspects of the game, such as aiming and movement.</a:t>
            </a:r>
          </a:p>
          <a:p>
            <a:pPr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66807">
            <a:off x="10460579" y="2341404"/>
            <a:ext cx="12112141" cy="9843868"/>
          </a:xfrm>
          <a:custGeom>
            <a:avLst/>
            <a:gdLst/>
            <a:ahLst/>
            <a:cxnLst/>
            <a:rect r="r" b="b" t="t" l="l"/>
            <a:pathLst>
              <a:path h="9843868" w="12112141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96434" y="0"/>
            <a:ext cx="8523514" cy="10287000"/>
          </a:xfrm>
          <a:custGeom>
            <a:avLst/>
            <a:gdLst/>
            <a:ahLst/>
            <a:cxnLst/>
            <a:rect r="r" b="b" t="t" l="l"/>
            <a:pathLst>
              <a:path h="10287000" w="8523514">
                <a:moveTo>
                  <a:pt x="0" y="0"/>
                </a:moveTo>
                <a:lnTo>
                  <a:pt x="8523514" y="0"/>
                </a:lnTo>
                <a:lnTo>
                  <a:pt x="85235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5243" y="849068"/>
            <a:ext cx="9167258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</a:pPr>
            <a:r>
              <a:rPr lang="en-US" sz="6900" spc="-234">
                <a:solidFill>
                  <a:srgbClr val="004AAD"/>
                </a:solidFill>
                <a:latin typeface="Montserrat Classic Bold"/>
              </a:rPr>
              <a:t>MAIN FUNCTION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5243" y="2545544"/>
            <a:ext cx="8098007" cy="585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7990" indent="-258995" lvl="1">
              <a:lnSpc>
                <a:spcPts val="3358"/>
              </a:lnSpc>
              <a:buFont typeface="Arial"/>
              <a:buChar char="•"/>
            </a:pPr>
            <a:r>
              <a:rPr lang="en-US" sz="2399">
                <a:solidFill>
                  <a:srgbClr val="2E2E2E"/>
                </a:solidFill>
                <a:latin typeface="Montserrat Classic"/>
              </a:rPr>
              <a:t>The main function is the entry point of the program.</a:t>
            </a:r>
          </a:p>
          <a:p>
            <a:pPr>
              <a:lnSpc>
                <a:spcPts val="3358"/>
              </a:lnSpc>
            </a:pPr>
          </a:p>
          <a:p>
            <a:pPr marL="517990" indent="-258995" lvl="1">
              <a:lnSpc>
                <a:spcPts val="3358"/>
              </a:lnSpc>
              <a:buFont typeface="Arial"/>
              <a:buChar char="•"/>
            </a:pPr>
            <a:r>
              <a:rPr lang="en-US" sz="2399">
                <a:solidFill>
                  <a:srgbClr val="2E2E2E"/>
                </a:solidFill>
                <a:latin typeface="Montserrat Classic"/>
              </a:rPr>
              <a:t>It initializes GLUT and sets up the window for rendering.</a:t>
            </a:r>
          </a:p>
          <a:p>
            <a:pPr>
              <a:lnSpc>
                <a:spcPts val="3358"/>
              </a:lnSpc>
            </a:pPr>
          </a:p>
          <a:p>
            <a:pPr marL="517990" indent="-258995" lvl="1">
              <a:lnSpc>
                <a:spcPts val="3358"/>
              </a:lnSpc>
              <a:buFont typeface="Arial"/>
              <a:buChar char="•"/>
            </a:pPr>
            <a:r>
              <a:rPr lang="en-US" sz="2399">
                <a:solidFill>
                  <a:srgbClr val="2E2E2E"/>
                </a:solidFill>
                <a:latin typeface="Montserrat Classic"/>
              </a:rPr>
              <a:t>It loads textures and sets up function callbacks for display, timer, special keys, and keyboard input.</a:t>
            </a:r>
          </a:p>
          <a:p>
            <a:pPr>
              <a:lnSpc>
                <a:spcPts val="3358"/>
              </a:lnSpc>
            </a:pPr>
          </a:p>
          <a:p>
            <a:pPr marL="517990" indent="-258995" lvl="1">
              <a:lnSpc>
                <a:spcPts val="3358"/>
              </a:lnSpc>
              <a:buFont typeface="Arial"/>
              <a:buChar char="•"/>
            </a:pPr>
            <a:r>
              <a:rPr lang="en-US" sz="2399">
                <a:solidFill>
                  <a:srgbClr val="2E2E2E"/>
                </a:solidFill>
                <a:latin typeface="Montserrat Classic"/>
              </a:rPr>
              <a:t>Finally, it enters the GLUT main loop, which continuously handles user input and rendering until the program is exited.</a:t>
            </a:r>
          </a:p>
          <a:p>
            <a:pPr>
              <a:lnSpc>
                <a:spcPts val="335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6063" y="2107764"/>
            <a:ext cx="16075874" cy="6903750"/>
          </a:xfrm>
          <a:custGeom>
            <a:avLst/>
            <a:gdLst/>
            <a:ahLst/>
            <a:cxnLst/>
            <a:rect r="r" b="b" t="t" l="l"/>
            <a:pathLst>
              <a:path h="6903750" w="16075874">
                <a:moveTo>
                  <a:pt x="0" y="0"/>
                </a:moveTo>
                <a:lnTo>
                  <a:pt x="16075874" y="0"/>
                </a:lnTo>
                <a:lnTo>
                  <a:pt x="16075874" y="6903750"/>
                </a:lnTo>
                <a:lnTo>
                  <a:pt x="0" y="6903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1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0286" y="150178"/>
            <a:ext cx="457765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Montserrat Classic Bold"/>
              </a:rPr>
              <a:t>Output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DAFveUBTn5I</dc:identifier>
  <dcterms:modified xsi:type="dcterms:W3CDTF">2011-08-01T06:04:30Z</dcterms:modified>
  <cp:revision>1</cp:revision>
  <dc:title>Modern and Minimal Company Profile Presentation</dc:title>
</cp:coreProperties>
</file>